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BBC098C-5294-4CD2-A210-C2EAC2002A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79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5E400A7-8164-44C9-AF4B-9D00198E7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5935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CD39E4-A9F7-46B6-A352-7BE4303F1DF2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19B9A4-06CB-4DEC-A3A1-30BCF65896F3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D4C346-2469-443E-BC62-01A95A022018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7576600-15AB-4C70-9319-7F09CFAF2009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89370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15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冠祂-萬王之王，寶座上的羔羊；</a:t>
            </a:r>
          </a:p>
          <a:p>
            <a:pPr algn="ctr" eaLnBrk="1" hangingPunct="1"/>
            <a:r>
              <a:rPr lang="en-US" altLang="zh-TW" sz="2800" dirty="0"/>
              <a:t>Crown Him with many crowns, the Lamb upon His throne;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天上聖頌壓倒眾響，獨自高昂飄揚！</a:t>
            </a:r>
          </a:p>
          <a:p>
            <a:pPr algn="ctr" eaLnBrk="1" hangingPunct="1"/>
            <a:r>
              <a:rPr lang="en-US" altLang="zh-TW" sz="2800" dirty="0"/>
              <a:t>Hark! How the </a:t>
            </a:r>
            <a:r>
              <a:rPr lang="en-US" altLang="zh-TW" sz="2800" dirty="0" err="1"/>
              <a:t>heav’nly</a:t>
            </a:r>
            <a:r>
              <a:rPr lang="en-US" altLang="zh-TW" sz="2800" dirty="0"/>
              <a:t> anthem drowns all music but its own!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我魂，醒呀，歌唱，讚祂死味代嘗；</a:t>
            </a:r>
          </a:p>
          <a:p>
            <a:pPr algn="ctr" eaLnBrk="1" hangingPunct="1"/>
            <a:r>
              <a:rPr lang="en-US" altLang="zh-TW" sz="2800" dirty="0"/>
              <a:t>Awake, my soul, and sing of Him Who died for thee;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讚祂是你無比君王，直到永世無疆。</a:t>
            </a:r>
          </a:p>
          <a:p>
            <a:pPr algn="ctr" eaLnBrk="1" hangingPunct="1"/>
            <a:r>
              <a:rPr lang="en-US" altLang="zh-TW" sz="2800" dirty="0"/>
              <a:t>And hail Him as thy matchless King thru all eternity.</a:t>
            </a:r>
            <a:endParaRPr lang="zh-TW" altLang="en-US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121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冠祂 </a:t>
            </a:r>
            <a:r>
              <a:rPr lang="en-US" altLang="zh-CN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萬王之王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CROWN HIM WITH MANY CROWNS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121 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冠祂-慈愛君王！看祂雙手肋旁；</a:t>
            </a:r>
          </a:p>
          <a:p>
            <a:pPr algn="ctr" eaLnBrk="1" hangingPunct="1"/>
            <a:r>
              <a:rPr lang="en-US" altLang="zh-TW" sz="2800" dirty="0"/>
              <a:t>Crown Him the Lord of love! Behold His hands and side,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渾身創痕仍然明見，卻是無比榮光。</a:t>
            </a:r>
          </a:p>
          <a:p>
            <a:pPr algn="ctr" eaLnBrk="1" hangingPunct="1"/>
            <a:r>
              <a:rPr lang="en-US" altLang="zh-TW" sz="2800" dirty="0"/>
              <a:t>Rich wounds, yet visible above, in beauty glorified;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天使雖侍天上，不能凝視觀望；</a:t>
            </a:r>
          </a:p>
          <a:p>
            <a:pPr algn="ctr" eaLnBrk="1" hangingPunct="1"/>
            <a:r>
              <a:rPr lang="en-US" altLang="zh-TW" sz="2800" dirty="0"/>
              <a:t>No angel in the sky can fully bear that sight,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在祂榮耀奧秘之前，惟有眼目低藏。</a:t>
            </a:r>
          </a:p>
          <a:p>
            <a:pPr algn="ctr" eaLnBrk="1" hangingPunct="1"/>
            <a:r>
              <a:rPr lang="en-US" altLang="zh-TW" sz="2800" dirty="0"/>
              <a:t>But downward bends His </a:t>
            </a:r>
            <a:r>
              <a:rPr lang="en-US" altLang="zh-TW" sz="2800" dirty="0" err="1"/>
              <a:t>wond’ring</a:t>
            </a:r>
            <a:r>
              <a:rPr lang="en-US" altLang="zh-TW" sz="2800" dirty="0"/>
              <a:t> eye </a:t>
            </a:r>
          </a:p>
          <a:p>
            <a:pPr algn="ctr" eaLnBrk="1" hangingPunct="1"/>
            <a:r>
              <a:rPr lang="en-US" altLang="zh-TW" sz="2800" dirty="0"/>
              <a:t>At mysteries so bright.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121 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冠祂-生命君王！勝過墳墓捆綁；</a:t>
            </a:r>
          </a:p>
          <a:p>
            <a:pPr algn="ctr" eaLnBrk="1" hangingPunct="1"/>
            <a:r>
              <a:rPr lang="en-US" altLang="zh-TW" sz="2800" dirty="0"/>
              <a:t>Crown Him the Lord of life! Who triumphed o’er the grave;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從死復活爭戰全贏，是為拯救淪亡。</a:t>
            </a:r>
          </a:p>
          <a:p>
            <a:pPr algn="ctr" eaLnBrk="1" hangingPunct="1"/>
            <a:r>
              <a:rPr lang="en-US" altLang="zh-TW" sz="2800" dirty="0"/>
              <a:t>Who rose victorious in the strife for those He came to save;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寶座，祂已登上！榮耀，聖徒來唱！</a:t>
            </a:r>
          </a:p>
          <a:p>
            <a:pPr algn="ctr" eaLnBrk="1" hangingPunct="1"/>
            <a:r>
              <a:rPr lang="en-US" altLang="zh-TW" sz="2800" dirty="0"/>
              <a:t>His glories now we sing, Who died and rose on high;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祂死，帶下永遠生命；祂活，廢去死亡！</a:t>
            </a:r>
          </a:p>
          <a:p>
            <a:pPr algn="ctr" eaLnBrk="1" hangingPunct="1"/>
            <a:r>
              <a:rPr lang="en-US" altLang="zh-TW" sz="2800" dirty="0"/>
              <a:t>Who died eternal life to bring, </a:t>
            </a:r>
          </a:p>
          <a:p>
            <a:pPr algn="ctr" eaLnBrk="1" hangingPunct="1"/>
            <a:r>
              <a:rPr lang="en-US" altLang="zh-TW" sz="2800" dirty="0"/>
              <a:t>And lives that death may die.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121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4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冠祂-諸天君王！榮耀與父同享；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Crown Him the Lord of Heav’n! One with the Father known,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升天承受聖靈無量，寶座活水流淌。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One with the Spirit through Him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 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From yonder glorious throne!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無窮讚美獻上，因祢捨命身亡；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To Thee be endless praise, for Thou for us hast died;</a:t>
            </a:r>
          </a:p>
          <a:p>
            <a:pPr algn="ctr" eaLnBrk="1" hangingPunct="1">
              <a:lnSpc>
                <a:spcPct val="97000"/>
              </a:lnSpc>
            </a:pPr>
            <a:r>
              <a:rPr lang="zh-TW" altLang="en-US" dirty="0">
                <a:latin typeface="標楷體" pitchFamily="65" charset="-120"/>
              </a:rPr>
              <a:t>敬拜、頌揚，尊祢為王，直到永世無疆。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TW" sz="2800" dirty="0"/>
              <a:t>Be Thou, O Lord, thru endless days adored and magnified.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500</TotalTime>
  <Words>427</Words>
  <Application>Microsoft Office PowerPoint</Application>
  <PresentationFormat>On-screen Show (16:9)</PresentationFormat>
  <Paragraphs>43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H121  冠祂 - 萬王之王  CROWN HIM WITH MANY CROWNS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57</cp:revision>
  <dcterms:created xsi:type="dcterms:W3CDTF">2001-04-19T19:07:54Z</dcterms:created>
  <dcterms:modified xsi:type="dcterms:W3CDTF">2017-08-01T23:40:25Z</dcterms:modified>
</cp:coreProperties>
</file>